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7" r:id="rId2"/>
  </p:sldIdLst>
  <p:sldSz cx="30175200" cy="42062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6327"/>
  </p:normalViewPr>
  <p:slideViewPr>
    <p:cSldViewPr snapToGrid="0">
      <p:cViewPr>
        <p:scale>
          <a:sx n="10" d="100"/>
          <a:sy n="10" d="100"/>
        </p:scale>
        <p:origin x="3352" y="15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63140" y="6883826"/>
            <a:ext cx="25648920" cy="14643947"/>
          </a:xfrm>
        </p:spPr>
        <p:txBody>
          <a:bodyPr anchor="b"/>
          <a:lstStyle>
            <a:lvl1pPr algn="ctr">
              <a:defRPr sz="19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71900" y="22092500"/>
            <a:ext cx="22631400" cy="10155340"/>
          </a:xfrm>
        </p:spPr>
        <p:txBody>
          <a:bodyPr/>
          <a:lstStyle>
            <a:lvl1pPr marL="0" indent="0" algn="ctr">
              <a:buNone/>
              <a:defRPr sz="7920"/>
            </a:lvl1pPr>
            <a:lvl2pPr marL="1508760" indent="0" algn="ctr">
              <a:buNone/>
              <a:defRPr sz="6600"/>
            </a:lvl2pPr>
            <a:lvl3pPr marL="3017520" indent="0" algn="ctr">
              <a:buNone/>
              <a:defRPr sz="5940"/>
            </a:lvl3pPr>
            <a:lvl4pPr marL="4526280" indent="0" algn="ctr">
              <a:buNone/>
              <a:defRPr sz="5280"/>
            </a:lvl4pPr>
            <a:lvl5pPr marL="6035040" indent="0" algn="ctr">
              <a:buNone/>
              <a:defRPr sz="5280"/>
            </a:lvl5pPr>
            <a:lvl6pPr marL="7543800" indent="0" algn="ctr">
              <a:buNone/>
              <a:defRPr sz="5280"/>
            </a:lvl6pPr>
            <a:lvl7pPr marL="9052560" indent="0" algn="ctr">
              <a:buNone/>
              <a:defRPr sz="5280"/>
            </a:lvl7pPr>
            <a:lvl8pPr marL="10561320" indent="0" algn="ctr">
              <a:buNone/>
              <a:defRPr sz="5280"/>
            </a:lvl8pPr>
            <a:lvl9pPr marL="12070080" indent="0" algn="ctr">
              <a:buNone/>
              <a:defRPr sz="528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7F089-0752-4A4E-B223-6405D265F4C0}" type="datetimeFigureOut">
              <a:rPr lang="en-SA" smtClean="0"/>
              <a:t>18/12/2025 R</a:t>
            </a:fld>
            <a:endParaRPr lang="en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625E7-C070-834A-9A2E-A0B0C4B7FE48}" type="slidenum">
              <a:rPr lang="en-SA" smtClean="0"/>
              <a:t>‹#›</a:t>
            </a:fld>
            <a:endParaRPr lang="en-SA"/>
          </a:p>
        </p:txBody>
      </p:sp>
    </p:spTree>
    <p:extLst>
      <p:ext uri="{BB962C8B-B14F-4D97-AF65-F5344CB8AC3E}">
        <p14:creationId xmlns:p14="http://schemas.microsoft.com/office/powerpoint/2010/main" val="19792643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7F089-0752-4A4E-B223-6405D265F4C0}" type="datetimeFigureOut">
              <a:rPr lang="en-SA" smtClean="0"/>
              <a:t>18/12/2025 R</a:t>
            </a:fld>
            <a:endParaRPr lang="en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625E7-C070-834A-9A2E-A0B0C4B7FE48}" type="slidenum">
              <a:rPr lang="en-SA" smtClean="0"/>
              <a:t>‹#›</a:t>
            </a:fld>
            <a:endParaRPr lang="en-SA"/>
          </a:p>
        </p:txBody>
      </p:sp>
    </p:spTree>
    <p:extLst>
      <p:ext uri="{BB962C8B-B14F-4D97-AF65-F5344CB8AC3E}">
        <p14:creationId xmlns:p14="http://schemas.microsoft.com/office/powerpoint/2010/main" val="38091837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594129" y="2239433"/>
            <a:ext cx="6506528" cy="3564594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74546" y="2239433"/>
            <a:ext cx="19142393" cy="3564594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7F089-0752-4A4E-B223-6405D265F4C0}" type="datetimeFigureOut">
              <a:rPr lang="en-SA" smtClean="0"/>
              <a:t>18/12/2025 R</a:t>
            </a:fld>
            <a:endParaRPr lang="en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625E7-C070-834A-9A2E-A0B0C4B7FE48}" type="slidenum">
              <a:rPr lang="en-SA" smtClean="0"/>
              <a:t>‹#›</a:t>
            </a:fld>
            <a:endParaRPr lang="en-SA"/>
          </a:p>
        </p:txBody>
      </p:sp>
    </p:spTree>
    <p:extLst>
      <p:ext uri="{BB962C8B-B14F-4D97-AF65-F5344CB8AC3E}">
        <p14:creationId xmlns:p14="http://schemas.microsoft.com/office/powerpoint/2010/main" val="11907283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7F089-0752-4A4E-B223-6405D265F4C0}" type="datetimeFigureOut">
              <a:rPr lang="en-SA" smtClean="0"/>
              <a:t>18/12/2025 R</a:t>
            </a:fld>
            <a:endParaRPr lang="en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625E7-C070-834A-9A2E-A0B0C4B7FE48}" type="slidenum">
              <a:rPr lang="en-SA" smtClean="0"/>
              <a:t>‹#›</a:t>
            </a:fld>
            <a:endParaRPr lang="en-SA"/>
          </a:p>
        </p:txBody>
      </p:sp>
    </p:spTree>
    <p:extLst>
      <p:ext uri="{BB962C8B-B14F-4D97-AF65-F5344CB8AC3E}">
        <p14:creationId xmlns:p14="http://schemas.microsoft.com/office/powerpoint/2010/main" val="39603821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8830" y="10486402"/>
            <a:ext cx="26026110" cy="17496787"/>
          </a:xfrm>
        </p:spPr>
        <p:txBody>
          <a:bodyPr anchor="b"/>
          <a:lstStyle>
            <a:lvl1pPr>
              <a:defRPr sz="19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58830" y="28148716"/>
            <a:ext cx="26026110" cy="9201147"/>
          </a:xfrm>
        </p:spPr>
        <p:txBody>
          <a:bodyPr/>
          <a:lstStyle>
            <a:lvl1pPr marL="0" indent="0">
              <a:buNone/>
              <a:defRPr sz="7920">
                <a:solidFill>
                  <a:schemeClr val="tx1"/>
                </a:solidFill>
              </a:defRPr>
            </a:lvl1pPr>
            <a:lvl2pPr marL="150876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2pPr>
            <a:lvl3pPr marL="3017520" indent="0">
              <a:buNone/>
              <a:defRPr sz="5940">
                <a:solidFill>
                  <a:schemeClr val="tx1">
                    <a:tint val="75000"/>
                  </a:schemeClr>
                </a:solidFill>
              </a:defRPr>
            </a:lvl3pPr>
            <a:lvl4pPr marL="4526280" indent="0">
              <a:buNone/>
              <a:defRPr sz="5280">
                <a:solidFill>
                  <a:schemeClr val="tx1">
                    <a:tint val="75000"/>
                  </a:schemeClr>
                </a:solidFill>
              </a:defRPr>
            </a:lvl4pPr>
            <a:lvl5pPr marL="6035040" indent="0">
              <a:buNone/>
              <a:defRPr sz="5280">
                <a:solidFill>
                  <a:schemeClr val="tx1">
                    <a:tint val="75000"/>
                  </a:schemeClr>
                </a:solidFill>
              </a:defRPr>
            </a:lvl5pPr>
            <a:lvl6pPr marL="7543800" indent="0">
              <a:buNone/>
              <a:defRPr sz="5280">
                <a:solidFill>
                  <a:schemeClr val="tx1">
                    <a:tint val="75000"/>
                  </a:schemeClr>
                </a:solidFill>
              </a:defRPr>
            </a:lvl6pPr>
            <a:lvl7pPr marL="9052560" indent="0">
              <a:buNone/>
              <a:defRPr sz="5280">
                <a:solidFill>
                  <a:schemeClr val="tx1">
                    <a:tint val="75000"/>
                  </a:schemeClr>
                </a:solidFill>
              </a:defRPr>
            </a:lvl7pPr>
            <a:lvl8pPr marL="10561320" indent="0">
              <a:buNone/>
              <a:defRPr sz="5280">
                <a:solidFill>
                  <a:schemeClr val="tx1">
                    <a:tint val="75000"/>
                  </a:schemeClr>
                </a:solidFill>
              </a:defRPr>
            </a:lvl8pPr>
            <a:lvl9pPr marL="12070080" indent="0">
              <a:buNone/>
              <a:defRPr sz="52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7F089-0752-4A4E-B223-6405D265F4C0}" type="datetimeFigureOut">
              <a:rPr lang="en-SA" smtClean="0"/>
              <a:t>18/12/2025 R</a:t>
            </a:fld>
            <a:endParaRPr lang="en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625E7-C070-834A-9A2E-A0B0C4B7FE48}" type="slidenum">
              <a:rPr lang="en-SA" smtClean="0"/>
              <a:t>‹#›</a:t>
            </a:fld>
            <a:endParaRPr lang="en-SA"/>
          </a:p>
        </p:txBody>
      </p:sp>
    </p:spTree>
    <p:extLst>
      <p:ext uri="{BB962C8B-B14F-4D97-AF65-F5344CB8AC3E}">
        <p14:creationId xmlns:p14="http://schemas.microsoft.com/office/powerpoint/2010/main" val="29501136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6">
            <a:extLst>
              <a:ext uri="{FF2B5EF4-FFF2-40B4-BE49-F238E27FC236}">
                <a16:creationId xmlns:a16="http://schemas.microsoft.com/office/drawing/2014/main" id="{0C3CDEBA-EACD-0EF2-DB1D-C4C64383F4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59309"/>
            <a:ext cx="30194481" cy="4218101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74545" y="11197167"/>
            <a:ext cx="12824460" cy="2668820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76195" y="11197167"/>
            <a:ext cx="12824460" cy="2668820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7F089-0752-4A4E-B223-6405D265F4C0}" type="datetimeFigureOut">
              <a:rPr lang="en-SA" smtClean="0"/>
              <a:t>18/12/2025 R</a:t>
            </a:fld>
            <a:endParaRPr lang="en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625E7-C070-834A-9A2E-A0B0C4B7FE48}" type="slidenum">
              <a:rPr lang="en-SA" smtClean="0"/>
              <a:t>‹#›</a:t>
            </a:fld>
            <a:endParaRPr lang="en-SA"/>
          </a:p>
        </p:txBody>
      </p:sp>
    </p:spTree>
    <p:extLst>
      <p:ext uri="{BB962C8B-B14F-4D97-AF65-F5344CB8AC3E}">
        <p14:creationId xmlns:p14="http://schemas.microsoft.com/office/powerpoint/2010/main" val="39796126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78475" y="2239442"/>
            <a:ext cx="26026110" cy="81301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78479" y="10311133"/>
            <a:ext cx="12765522" cy="5053327"/>
          </a:xfrm>
        </p:spPr>
        <p:txBody>
          <a:bodyPr anchor="b"/>
          <a:lstStyle>
            <a:lvl1pPr marL="0" indent="0">
              <a:buNone/>
              <a:defRPr sz="7920" b="1"/>
            </a:lvl1pPr>
            <a:lvl2pPr marL="1508760" indent="0">
              <a:buNone/>
              <a:defRPr sz="6600" b="1"/>
            </a:lvl2pPr>
            <a:lvl3pPr marL="3017520" indent="0">
              <a:buNone/>
              <a:defRPr sz="5940" b="1"/>
            </a:lvl3pPr>
            <a:lvl4pPr marL="4526280" indent="0">
              <a:buNone/>
              <a:defRPr sz="5280" b="1"/>
            </a:lvl4pPr>
            <a:lvl5pPr marL="6035040" indent="0">
              <a:buNone/>
              <a:defRPr sz="5280" b="1"/>
            </a:lvl5pPr>
            <a:lvl6pPr marL="7543800" indent="0">
              <a:buNone/>
              <a:defRPr sz="5280" b="1"/>
            </a:lvl6pPr>
            <a:lvl7pPr marL="9052560" indent="0">
              <a:buNone/>
              <a:defRPr sz="5280" b="1"/>
            </a:lvl7pPr>
            <a:lvl8pPr marL="10561320" indent="0">
              <a:buNone/>
              <a:defRPr sz="5280" b="1"/>
            </a:lvl8pPr>
            <a:lvl9pPr marL="12070080" indent="0">
              <a:buNone/>
              <a:defRPr sz="52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78479" y="15364460"/>
            <a:ext cx="12765522" cy="2259880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276197" y="10311133"/>
            <a:ext cx="12828390" cy="5053327"/>
          </a:xfrm>
        </p:spPr>
        <p:txBody>
          <a:bodyPr anchor="b"/>
          <a:lstStyle>
            <a:lvl1pPr marL="0" indent="0">
              <a:buNone/>
              <a:defRPr sz="7920" b="1"/>
            </a:lvl1pPr>
            <a:lvl2pPr marL="1508760" indent="0">
              <a:buNone/>
              <a:defRPr sz="6600" b="1"/>
            </a:lvl2pPr>
            <a:lvl3pPr marL="3017520" indent="0">
              <a:buNone/>
              <a:defRPr sz="5940" b="1"/>
            </a:lvl3pPr>
            <a:lvl4pPr marL="4526280" indent="0">
              <a:buNone/>
              <a:defRPr sz="5280" b="1"/>
            </a:lvl4pPr>
            <a:lvl5pPr marL="6035040" indent="0">
              <a:buNone/>
              <a:defRPr sz="5280" b="1"/>
            </a:lvl5pPr>
            <a:lvl6pPr marL="7543800" indent="0">
              <a:buNone/>
              <a:defRPr sz="5280" b="1"/>
            </a:lvl6pPr>
            <a:lvl7pPr marL="9052560" indent="0">
              <a:buNone/>
              <a:defRPr sz="5280" b="1"/>
            </a:lvl7pPr>
            <a:lvl8pPr marL="10561320" indent="0">
              <a:buNone/>
              <a:defRPr sz="5280" b="1"/>
            </a:lvl8pPr>
            <a:lvl9pPr marL="12070080" indent="0">
              <a:buNone/>
              <a:defRPr sz="52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276197" y="15364460"/>
            <a:ext cx="12828390" cy="2259880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7F089-0752-4A4E-B223-6405D265F4C0}" type="datetimeFigureOut">
              <a:rPr lang="en-SA" smtClean="0"/>
              <a:t>18/12/2025 R</a:t>
            </a:fld>
            <a:endParaRPr lang="en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625E7-C070-834A-9A2E-A0B0C4B7FE48}" type="slidenum">
              <a:rPr lang="en-SA" smtClean="0"/>
              <a:t>‹#›</a:t>
            </a:fld>
            <a:endParaRPr lang="en-SA"/>
          </a:p>
        </p:txBody>
      </p:sp>
    </p:spTree>
    <p:extLst>
      <p:ext uri="{BB962C8B-B14F-4D97-AF65-F5344CB8AC3E}">
        <p14:creationId xmlns:p14="http://schemas.microsoft.com/office/powerpoint/2010/main" val="39454856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7F089-0752-4A4E-B223-6405D265F4C0}" type="datetimeFigureOut">
              <a:rPr lang="en-SA" smtClean="0"/>
              <a:t>18/12/2025 R</a:t>
            </a:fld>
            <a:endParaRPr lang="en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625E7-C070-834A-9A2E-A0B0C4B7FE48}" type="slidenum">
              <a:rPr lang="en-SA" smtClean="0"/>
              <a:t>‹#›</a:t>
            </a:fld>
            <a:endParaRPr lang="en-SA"/>
          </a:p>
        </p:txBody>
      </p:sp>
    </p:spTree>
    <p:extLst>
      <p:ext uri="{BB962C8B-B14F-4D97-AF65-F5344CB8AC3E}">
        <p14:creationId xmlns:p14="http://schemas.microsoft.com/office/powerpoint/2010/main" val="29128947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7F089-0752-4A4E-B223-6405D265F4C0}" type="datetimeFigureOut">
              <a:rPr lang="en-SA" smtClean="0"/>
              <a:t>18/12/2025 R</a:t>
            </a:fld>
            <a:endParaRPr lang="en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625E7-C070-834A-9A2E-A0B0C4B7FE48}" type="slidenum">
              <a:rPr lang="en-SA" smtClean="0"/>
              <a:t>‹#›</a:t>
            </a:fld>
            <a:endParaRPr lang="en-SA"/>
          </a:p>
        </p:txBody>
      </p:sp>
    </p:spTree>
    <p:extLst>
      <p:ext uri="{BB962C8B-B14F-4D97-AF65-F5344CB8AC3E}">
        <p14:creationId xmlns:p14="http://schemas.microsoft.com/office/powerpoint/2010/main" val="18715077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78476" y="2804160"/>
            <a:ext cx="9732287" cy="9814560"/>
          </a:xfrm>
        </p:spPr>
        <p:txBody>
          <a:bodyPr anchor="b"/>
          <a:lstStyle>
            <a:lvl1pPr>
              <a:defRPr sz="105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28390" y="6056216"/>
            <a:ext cx="15276195" cy="29891567"/>
          </a:xfrm>
        </p:spPr>
        <p:txBody>
          <a:bodyPr/>
          <a:lstStyle>
            <a:lvl1pPr>
              <a:defRPr sz="10560"/>
            </a:lvl1pPr>
            <a:lvl2pPr>
              <a:defRPr sz="9240"/>
            </a:lvl2pPr>
            <a:lvl3pPr>
              <a:defRPr sz="7920"/>
            </a:lvl3pPr>
            <a:lvl4pPr>
              <a:defRPr sz="6600"/>
            </a:lvl4pPr>
            <a:lvl5pPr>
              <a:defRPr sz="6600"/>
            </a:lvl5pPr>
            <a:lvl6pPr>
              <a:defRPr sz="6600"/>
            </a:lvl6pPr>
            <a:lvl7pPr>
              <a:defRPr sz="6600"/>
            </a:lvl7pPr>
            <a:lvl8pPr>
              <a:defRPr sz="6600"/>
            </a:lvl8pPr>
            <a:lvl9pPr>
              <a:defRPr sz="6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78476" y="12618720"/>
            <a:ext cx="9732287" cy="23377740"/>
          </a:xfrm>
        </p:spPr>
        <p:txBody>
          <a:bodyPr/>
          <a:lstStyle>
            <a:lvl1pPr marL="0" indent="0">
              <a:buNone/>
              <a:defRPr sz="5280"/>
            </a:lvl1pPr>
            <a:lvl2pPr marL="1508760" indent="0">
              <a:buNone/>
              <a:defRPr sz="4620"/>
            </a:lvl2pPr>
            <a:lvl3pPr marL="3017520" indent="0">
              <a:buNone/>
              <a:defRPr sz="3960"/>
            </a:lvl3pPr>
            <a:lvl4pPr marL="4526280" indent="0">
              <a:buNone/>
              <a:defRPr sz="3300"/>
            </a:lvl4pPr>
            <a:lvl5pPr marL="6035040" indent="0">
              <a:buNone/>
              <a:defRPr sz="3300"/>
            </a:lvl5pPr>
            <a:lvl6pPr marL="7543800" indent="0">
              <a:buNone/>
              <a:defRPr sz="3300"/>
            </a:lvl6pPr>
            <a:lvl7pPr marL="9052560" indent="0">
              <a:buNone/>
              <a:defRPr sz="3300"/>
            </a:lvl7pPr>
            <a:lvl8pPr marL="10561320" indent="0">
              <a:buNone/>
              <a:defRPr sz="3300"/>
            </a:lvl8pPr>
            <a:lvl9pPr marL="12070080" indent="0">
              <a:buNone/>
              <a:defRPr sz="33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7F089-0752-4A4E-B223-6405D265F4C0}" type="datetimeFigureOut">
              <a:rPr lang="en-SA" smtClean="0"/>
              <a:t>18/12/2025 R</a:t>
            </a:fld>
            <a:endParaRPr lang="en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625E7-C070-834A-9A2E-A0B0C4B7FE48}" type="slidenum">
              <a:rPr lang="en-SA" smtClean="0"/>
              <a:t>‹#›</a:t>
            </a:fld>
            <a:endParaRPr lang="en-SA"/>
          </a:p>
        </p:txBody>
      </p:sp>
    </p:spTree>
    <p:extLst>
      <p:ext uri="{BB962C8B-B14F-4D97-AF65-F5344CB8AC3E}">
        <p14:creationId xmlns:p14="http://schemas.microsoft.com/office/powerpoint/2010/main" val="24732212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78476" y="2804160"/>
            <a:ext cx="9732287" cy="9814560"/>
          </a:xfrm>
        </p:spPr>
        <p:txBody>
          <a:bodyPr anchor="b"/>
          <a:lstStyle>
            <a:lvl1pPr>
              <a:defRPr sz="105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28390" y="6056216"/>
            <a:ext cx="15276195" cy="29891567"/>
          </a:xfrm>
        </p:spPr>
        <p:txBody>
          <a:bodyPr anchor="t"/>
          <a:lstStyle>
            <a:lvl1pPr marL="0" indent="0">
              <a:buNone/>
              <a:defRPr sz="10560"/>
            </a:lvl1pPr>
            <a:lvl2pPr marL="1508760" indent="0">
              <a:buNone/>
              <a:defRPr sz="9240"/>
            </a:lvl2pPr>
            <a:lvl3pPr marL="3017520" indent="0">
              <a:buNone/>
              <a:defRPr sz="7920"/>
            </a:lvl3pPr>
            <a:lvl4pPr marL="4526280" indent="0">
              <a:buNone/>
              <a:defRPr sz="6600"/>
            </a:lvl4pPr>
            <a:lvl5pPr marL="6035040" indent="0">
              <a:buNone/>
              <a:defRPr sz="6600"/>
            </a:lvl5pPr>
            <a:lvl6pPr marL="7543800" indent="0">
              <a:buNone/>
              <a:defRPr sz="6600"/>
            </a:lvl6pPr>
            <a:lvl7pPr marL="9052560" indent="0">
              <a:buNone/>
              <a:defRPr sz="6600"/>
            </a:lvl7pPr>
            <a:lvl8pPr marL="10561320" indent="0">
              <a:buNone/>
              <a:defRPr sz="6600"/>
            </a:lvl8pPr>
            <a:lvl9pPr marL="12070080" indent="0">
              <a:buNone/>
              <a:defRPr sz="6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78476" y="12618720"/>
            <a:ext cx="9732287" cy="23377740"/>
          </a:xfrm>
        </p:spPr>
        <p:txBody>
          <a:bodyPr/>
          <a:lstStyle>
            <a:lvl1pPr marL="0" indent="0">
              <a:buNone/>
              <a:defRPr sz="5280"/>
            </a:lvl1pPr>
            <a:lvl2pPr marL="1508760" indent="0">
              <a:buNone/>
              <a:defRPr sz="4620"/>
            </a:lvl2pPr>
            <a:lvl3pPr marL="3017520" indent="0">
              <a:buNone/>
              <a:defRPr sz="3960"/>
            </a:lvl3pPr>
            <a:lvl4pPr marL="4526280" indent="0">
              <a:buNone/>
              <a:defRPr sz="3300"/>
            </a:lvl4pPr>
            <a:lvl5pPr marL="6035040" indent="0">
              <a:buNone/>
              <a:defRPr sz="3300"/>
            </a:lvl5pPr>
            <a:lvl6pPr marL="7543800" indent="0">
              <a:buNone/>
              <a:defRPr sz="3300"/>
            </a:lvl6pPr>
            <a:lvl7pPr marL="9052560" indent="0">
              <a:buNone/>
              <a:defRPr sz="3300"/>
            </a:lvl7pPr>
            <a:lvl8pPr marL="10561320" indent="0">
              <a:buNone/>
              <a:defRPr sz="3300"/>
            </a:lvl8pPr>
            <a:lvl9pPr marL="12070080" indent="0">
              <a:buNone/>
              <a:defRPr sz="33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7F089-0752-4A4E-B223-6405D265F4C0}" type="datetimeFigureOut">
              <a:rPr lang="en-SA" smtClean="0"/>
              <a:t>18/12/2025 R</a:t>
            </a:fld>
            <a:endParaRPr lang="en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625E7-C070-834A-9A2E-A0B0C4B7FE48}" type="slidenum">
              <a:rPr lang="en-SA" smtClean="0"/>
              <a:t>‹#›</a:t>
            </a:fld>
            <a:endParaRPr lang="en-SA"/>
          </a:p>
        </p:txBody>
      </p:sp>
    </p:spTree>
    <p:extLst>
      <p:ext uri="{BB962C8B-B14F-4D97-AF65-F5344CB8AC3E}">
        <p14:creationId xmlns:p14="http://schemas.microsoft.com/office/powerpoint/2010/main" val="10057476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74545" y="2239442"/>
            <a:ext cx="26026110" cy="81301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74545" y="11197167"/>
            <a:ext cx="26026110" cy="266882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74545" y="38985623"/>
            <a:ext cx="6789420" cy="22394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9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A7F089-0752-4A4E-B223-6405D265F4C0}" type="datetimeFigureOut">
              <a:rPr lang="en-SA" smtClean="0"/>
              <a:t>18/12/2025 R</a:t>
            </a:fld>
            <a:endParaRPr lang="en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995535" y="38985623"/>
            <a:ext cx="10184130" cy="22394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9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311235" y="38985623"/>
            <a:ext cx="6789420" cy="22394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9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F625E7-C070-834A-9A2E-A0B0C4B7FE48}" type="slidenum">
              <a:rPr lang="en-SA" smtClean="0"/>
              <a:t>‹#›</a:t>
            </a:fld>
            <a:endParaRPr lang="en-SA"/>
          </a:p>
        </p:txBody>
      </p:sp>
    </p:spTree>
    <p:extLst>
      <p:ext uri="{BB962C8B-B14F-4D97-AF65-F5344CB8AC3E}">
        <p14:creationId xmlns:p14="http://schemas.microsoft.com/office/powerpoint/2010/main" val="2883764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3017520" rtl="0" eaLnBrk="1" latinLnBrk="0" hangingPunct="1">
        <a:lnSpc>
          <a:spcPct val="90000"/>
        </a:lnSpc>
        <a:spcBef>
          <a:spcPct val="0"/>
        </a:spcBef>
        <a:buNone/>
        <a:defRPr sz="145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54380" indent="-754380" algn="l" defTabSz="3017520" rtl="0" eaLnBrk="1" latinLnBrk="0" hangingPunct="1">
        <a:lnSpc>
          <a:spcPct val="90000"/>
        </a:lnSpc>
        <a:spcBef>
          <a:spcPts val="3300"/>
        </a:spcBef>
        <a:buFont typeface="Arial" panose="020B0604020202020204" pitchFamily="34" charset="0"/>
        <a:buChar char="•"/>
        <a:defRPr sz="9240" kern="1200">
          <a:solidFill>
            <a:schemeClr val="tx1"/>
          </a:solidFill>
          <a:latin typeface="+mn-lt"/>
          <a:ea typeface="+mn-ea"/>
          <a:cs typeface="+mn-cs"/>
        </a:defRPr>
      </a:lvl1pPr>
      <a:lvl2pPr marL="2263140" indent="-754380" algn="l" defTabSz="3017520" rtl="0" eaLnBrk="1" latinLnBrk="0" hangingPunct="1">
        <a:lnSpc>
          <a:spcPct val="90000"/>
        </a:lnSpc>
        <a:spcBef>
          <a:spcPts val="1650"/>
        </a:spcBef>
        <a:buFont typeface="Arial" panose="020B0604020202020204" pitchFamily="34" charset="0"/>
        <a:buChar char="•"/>
        <a:defRPr sz="7920" kern="1200">
          <a:solidFill>
            <a:schemeClr val="tx1"/>
          </a:solidFill>
          <a:latin typeface="+mn-lt"/>
          <a:ea typeface="+mn-ea"/>
          <a:cs typeface="+mn-cs"/>
        </a:defRPr>
      </a:lvl2pPr>
      <a:lvl3pPr marL="3771900" indent="-754380" algn="l" defTabSz="3017520" rtl="0" eaLnBrk="1" latinLnBrk="0" hangingPunct="1">
        <a:lnSpc>
          <a:spcPct val="90000"/>
        </a:lnSpc>
        <a:spcBef>
          <a:spcPts val="1650"/>
        </a:spcBef>
        <a:buFont typeface="Arial" panose="020B0604020202020204" pitchFamily="34" charset="0"/>
        <a:buChar char="•"/>
        <a:defRPr sz="6600" kern="1200">
          <a:solidFill>
            <a:schemeClr val="tx1"/>
          </a:solidFill>
          <a:latin typeface="+mn-lt"/>
          <a:ea typeface="+mn-ea"/>
          <a:cs typeface="+mn-cs"/>
        </a:defRPr>
      </a:lvl3pPr>
      <a:lvl4pPr marL="5280660" indent="-754380" algn="l" defTabSz="3017520" rtl="0" eaLnBrk="1" latinLnBrk="0" hangingPunct="1">
        <a:lnSpc>
          <a:spcPct val="90000"/>
        </a:lnSpc>
        <a:spcBef>
          <a:spcPts val="1650"/>
        </a:spcBef>
        <a:buFont typeface="Arial" panose="020B0604020202020204" pitchFamily="34" charset="0"/>
        <a:buChar char="•"/>
        <a:defRPr sz="5940" kern="1200">
          <a:solidFill>
            <a:schemeClr val="tx1"/>
          </a:solidFill>
          <a:latin typeface="+mn-lt"/>
          <a:ea typeface="+mn-ea"/>
          <a:cs typeface="+mn-cs"/>
        </a:defRPr>
      </a:lvl4pPr>
      <a:lvl5pPr marL="6789420" indent="-754380" algn="l" defTabSz="3017520" rtl="0" eaLnBrk="1" latinLnBrk="0" hangingPunct="1">
        <a:lnSpc>
          <a:spcPct val="90000"/>
        </a:lnSpc>
        <a:spcBef>
          <a:spcPts val="1650"/>
        </a:spcBef>
        <a:buFont typeface="Arial" panose="020B0604020202020204" pitchFamily="34" charset="0"/>
        <a:buChar char="•"/>
        <a:defRPr sz="5940" kern="1200">
          <a:solidFill>
            <a:schemeClr val="tx1"/>
          </a:solidFill>
          <a:latin typeface="+mn-lt"/>
          <a:ea typeface="+mn-ea"/>
          <a:cs typeface="+mn-cs"/>
        </a:defRPr>
      </a:lvl5pPr>
      <a:lvl6pPr marL="8298180" indent="-754380" algn="l" defTabSz="3017520" rtl="0" eaLnBrk="1" latinLnBrk="0" hangingPunct="1">
        <a:lnSpc>
          <a:spcPct val="90000"/>
        </a:lnSpc>
        <a:spcBef>
          <a:spcPts val="1650"/>
        </a:spcBef>
        <a:buFont typeface="Arial" panose="020B0604020202020204" pitchFamily="34" charset="0"/>
        <a:buChar char="•"/>
        <a:defRPr sz="5940" kern="1200">
          <a:solidFill>
            <a:schemeClr val="tx1"/>
          </a:solidFill>
          <a:latin typeface="+mn-lt"/>
          <a:ea typeface="+mn-ea"/>
          <a:cs typeface="+mn-cs"/>
        </a:defRPr>
      </a:lvl6pPr>
      <a:lvl7pPr marL="9806940" indent="-754380" algn="l" defTabSz="3017520" rtl="0" eaLnBrk="1" latinLnBrk="0" hangingPunct="1">
        <a:lnSpc>
          <a:spcPct val="90000"/>
        </a:lnSpc>
        <a:spcBef>
          <a:spcPts val="1650"/>
        </a:spcBef>
        <a:buFont typeface="Arial" panose="020B0604020202020204" pitchFamily="34" charset="0"/>
        <a:buChar char="•"/>
        <a:defRPr sz="5940" kern="1200">
          <a:solidFill>
            <a:schemeClr val="tx1"/>
          </a:solidFill>
          <a:latin typeface="+mn-lt"/>
          <a:ea typeface="+mn-ea"/>
          <a:cs typeface="+mn-cs"/>
        </a:defRPr>
      </a:lvl7pPr>
      <a:lvl8pPr marL="11315700" indent="-754380" algn="l" defTabSz="3017520" rtl="0" eaLnBrk="1" latinLnBrk="0" hangingPunct="1">
        <a:lnSpc>
          <a:spcPct val="90000"/>
        </a:lnSpc>
        <a:spcBef>
          <a:spcPts val="1650"/>
        </a:spcBef>
        <a:buFont typeface="Arial" panose="020B0604020202020204" pitchFamily="34" charset="0"/>
        <a:buChar char="•"/>
        <a:defRPr sz="5940" kern="1200">
          <a:solidFill>
            <a:schemeClr val="tx1"/>
          </a:solidFill>
          <a:latin typeface="+mn-lt"/>
          <a:ea typeface="+mn-ea"/>
          <a:cs typeface="+mn-cs"/>
        </a:defRPr>
      </a:lvl8pPr>
      <a:lvl9pPr marL="12824460" indent="-754380" algn="l" defTabSz="3017520" rtl="0" eaLnBrk="1" latinLnBrk="0" hangingPunct="1">
        <a:lnSpc>
          <a:spcPct val="90000"/>
        </a:lnSpc>
        <a:spcBef>
          <a:spcPts val="1650"/>
        </a:spcBef>
        <a:buFont typeface="Arial" panose="020B0604020202020204" pitchFamily="34" charset="0"/>
        <a:buChar char="•"/>
        <a:defRPr sz="59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017520" rtl="0" eaLnBrk="1" latinLnBrk="0" hangingPunct="1">
        <a:defRPr sz="5940" kern="1200">
          <a:solidFill>
            <a:schemeClr val="tx1"/>
          </a:solidFill>
          <a:latin typeface="+mn-lt"/>
          <a:ea typeface="+mn-ea"/>
          <a:cs typeface="+mn-cs"/>
        </a:defRPr>
      </a:lvl1pPr>
      <a:lvl2pPr marL="1508760" algn="l" defTabSz="3017520" rtl="0" eaLnBrk="1" latinLnBrk="0" hangingPunct="1">
        <a:defRPr sz="5940" kern="1200">
          <a:solidFill>
            <a:schemeClr val="tx1"/>
          </a:solidFill>
          <a:latin typeface="+mn-lt"/>
          <a:ea typeface="+mn-ea"/>
          <a:cs typeface="+mn-cs"/>
        </a:defRPr>
      </a:lvl2pPr>
      <a:lvl3pPr marL="3017520" algn="l" defTabSz="3017520" rtl="0" eaLnBrk="1" latinLnBrk="0" hangingPunct="1">
        <a:defRPr sz="5940" kern="1200">
          <a:solidFill>
            <a:schemeClr val="tx1"/>
          </a:solidFill>
          <a:latin typeface="+mn-lt"/>
          <a:ea typeface="+mn-ea"/>
          <a:cs typeface="+mn-cs"/>
        </a:defRPr>
      </a:lvl3pPr>
      <a:lvl4pPr marL="4526280" algn="l" defTabSz="3017520" rtl="0" eaLnBrk="1" latinLnBrk="0" hangingPunct="1">
        <a:defRPr sz="5940" kern="1200">
          <a:solidFill>
            <a:schemeClr val="tx1"/>
          </a:solidFill>
          <a:latin typeface="+mn-lt"/>
          <a:ea typeface="+mn-ea"/>
          <a:cs typeface="+mn-cs"/>
        </a:defRPr>
      </a:lvl4pPr>
      <a:lvl5pPr marL="6035040" algn="l" defTabSz="3017520" rtl="0" eaLnBrk="1" latinLnBrk="0" hangingPunct="1">
        <a:defRPr sz="5940" kern="1200">
          <a:solidFill>
            <a:schemeClr val="tx1"/>
          </a:solidFill>
          <a:latin typeface="+mn-lt"/>
          <a:ea typeface="+mn-ea"/>
          <a:cs typeface="+mn-cs"/>
        </a:defRPr>
      </a:lvl5pPr>
      <a:lvl6pPr marL="7543800" algn="l" defTabSz="3017520" rtl="0" eaLnBrk="1" latinLnBrk="0" hangingPunct="1">
        <a:defRPr sz="5940" kern="1200">
          <a:solidFill>
            <a:schemeClr val="tx1"/>
          </a:solidFill>
          <a:latin typeface="+mn-lt"/>
          <a:ea typeface="+mn-ea"/>
          <a:cs typeface="+mn-cs"/>
        </a:defRPr>
      </a:lvl6pPr>
      <a:lvl7pPr marL="9052560" algn="l" defTabSz="3017520" rtl="0" eaLnBrk="1" latinLnBrk="0" hangingPunct="1">
        <a:defRPr sz="5940" kern="1200">
          <a:solidFill>
            <a:schemeClr val="tx1"/>
          </a:solidFill>
          <a:latin typeface="+mn-lt"/>
          <a:ea typeface="+mn-ea"/>
          <a:cs typeface="+mn-cs"/>
        </a:defRPr>
      </a:lvl7pPr>
      <a:lvl8pPr marL="10561320" algn="l" defTabSz="3017520" rtl="0" eaLnBrk="1" latinLnBrk="0" hangingPunct="1">
        <a:defRPr sz="5940" kern="1200">
          <a:solidFill>
            <a:schemeClr val="tx1"/>
          </a:solidFill>
          <a:latin typeface="+mn-lt"/>
          <a:ea typeface="+mn-ea"/>
          <a:cs typeface="+mn-cs"/>
        </a:defRPr>
      </a:lvl8pPr>
      <a:lvl9pPr marL="12070080" algn="l" defTabSz="3017520" rtl="0" eaLnBrk="1" latinLnBrk="0" hangingPunct="1">
        <a:defRPr sz="59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3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2">
            <a:extLst>
              <a:ext uri="{FF2B5EF4-FFF2-40B4-BE49-F238E27FC236}">
                <a16:creationId xmlns:a16="http://schemas.microsoft.com/office/drawing/2014/main" id="{E09C2C22-7B89-9BB4-0726-8673510981E0}"/>
              </a:ext>
            </a:extLst>
          </p:cNvPr>
          <p:cNvSpPr txBox="1">
            <a:spLocks/>
          </p:cNvSpPr>
          <p:nvPr/>
        </p:nvSpPr>
        <p:spPr>
          <a:xfrm>
            <a:off x="3706586" y="9078686"/>
            <a:ext cx="7658100" cy="73805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3017520" rtl="0" eaLnBrk="1" latinLnBrk="0" hangingPunct="1">
              <a:lnSpc>
                <a:spcPct val="90000"/>
              </a:lnSpc>
              <a:spcBef>
                <a:spcPts val="3300"/>
              </a:spcBef>
              <a:buFont typeface="Arial" panose="020B0604020202020204" pitchFamily="34" charset="0"/>
              <a:buNone/>
              <a:defRPr sz="7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508760" indent="0" algn="ctr" defTabSz="3017520" rtl="0" eaLnBrk="1" latinLnBrk="0" hangingPunct="1">
              <a:lnSpc>
                <a:spcPct val="90000"/>
              </a:lnSpc>
              <a:spcBef>
                <a:spcPts val="1650"/>
              </a:spcBef>
              <a:buFont typeface="Arial" panose="020B0604020202020204" pitchFamily="34" charset="0"/>
              <a:buNone/>
              <a:defRPr sz="6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017520" indent="0" algn="ctr" defTabSz="3017520" rtl="0" eaLnBrk="1" latinLnBrk="0" hangingPunct="1">
              <a:lnSpc>
                <a:spcPct val="90000"/>
              </a:lnSpc>
              <a:spcBef>
                <a:spcPts val="1650"/>
              </a:spcBef>
              <a:buFont typeface="Arial" panose="020B0604020202020204" pitchFamily="34" charset="0"/>
              <a:buNone/>
              <a:defRPr sz="59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26280" indent="0" algn="ctr" defTabSz="3017520" rtl="0" eaLnBrk="1" latinLnBrk="0" hangingPunct="1">
              <a:lnSpc>
                <a:spcPct val="90000"/>
              </a:lnSpc>
              <a:spcBef>
                <a:spcPts val="1650"/>
              </a:spcBef>
              <a:buFont typeface="Arial" panose="020B0604020202020204" pitchFamily="34" charset="0"/>
              <a:buNone/>
              <a:defRPr sz="52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035040" indent="0" algn="ctr" defTabSz="3017520" rtl="0" eaLnBrk="1" latinLnBrk="0" hangingPunct="1">
              <a:lnSpc>
                <a:spcPct val="90000"/>
              </a:lnSpc>
              <a:spcBef>
                <a:spcPts val="1650"/>
              </a:spcBef>
              <a:buFont typeface="Arial" panose="020B0604020202020204" pitchFamily="34" charset="0"/>
              <a:buNone/>
              <a:defRPr sz="52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0" algn="ctr" defTabSz="3017520" rtl="0" eaLnBrk="1" latinLnBrk="0" hangingPunct="1">
              <a:lnSpc>
                <a:spcPct val="90000"/>
              </a:lnSpc>
              <a:spcBef>
                <a:spcPts val="1650"/>
              </a:spcBef>
              <a:buFont typeface="Arial" panose="020B0604020202020204" pitchFamily="34" charset="0"/>
              <a:buNone/>
              <a:defRPr sz="52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052560" indent="0" algn="ctr" defTabSz="3017520" rtl="0" eaLnBrk="1" latinLnBrk="0" hangingPunct="1">
              <a:lnSpc>
                <a:spcPct val="90000"/>
              </a:lnSpc>
              <a:spcBef>
                <a:spcPts val="1650"/>
              </a:spcBef>
              <a:buFont typeface="Arial" panose="020B0604020202020204" pitchFamily="34" charset="0"/>
              <a:buNone/>
              <a:defRPr sz="52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561320" indent="0" algn="ctr" defTabSz="3017520" rtl="0" eaLnBrk="1" latinLnBrk="0" hangingPunct="1">
              <a:lnSpc>
                <a:spcPct val="90000"/>
              </a:lnSpc>
              <a:spcBef>
                <a:spcPts val="1650"/>
              </a:spcBef>
              <a:buFont typeface="Arial" panose="020B0604020202020204" pitchFamily="34" charset="0"/>
              <a:buNone/>
              <a:defRPr sz="52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2070080" indent="0" algn="ctr" defTabSz="3017520" rtl="0" eaLnBrk="1" latinLnBrk="0" hangingPunct="1">
              <a:lnSpc>
                <a:spcPct val="90000"/>
              </a:lnSpc>
              <a:spcBef>
                <a:spcPts val="1650"/>
              </a:spcBef>
              <a:buFont typeface="Arial" panose="020B0604020202020204" pitchFamily="34" charset="0"/>
              <a:buNone/>
              <a:defRPr sz="52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SA" dirty="0"/>
          </a:p>
        </p:txBody>
      </p:sp>
      <p:sp>
        <p:nvSpPr>
          <p:cNvPr id="33" name="Content Placeholder 16">
            <a:extLst>
              <a:ext uri="{FF2B5EF4-FFF2-40B4-BE49-F238E27FC236}">
                <a16:creationId xmlns:a16="http://schemas.microsoft.com/office/drawing/2014/main" id="{C2FC49E6-4326-75D1-1D70-B12D0FD69EE6}"/>
              </a:ext>
            </a:extLst>
          </p:cNvPr>
          <p:cNvSpPr txBox="1">
            <a:spLocks/>
          </p:cNvSpPr>
          <p:nvPr/>
        </p:nvSpPr>
        <p:spPr>
          <a:xfrm>
            <a:off x="2074546" y="11197167"/>
            <a:ext cx="12824460" cy="266882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754380" indent="-754380" algn="l" defTabSz="3017520" rtl="0" eaLnBrk="1" latinLnBrk="0" hangingPunct="1">
              <a:lnSpc>
                <a:spcPct val="90000"/>
              </a:lnSpc>
              <a:spcBef>
                <a:spcPts val="3300"/>
              </a:spcBef>
              <a:buFont typeface="Arial" panose="020B0604020202020204" pitchFamily="34" charset="0"/>
              <a:buChar char="•"/>
              <a:defRPr sz="9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63140" indent="-754380" algn="l" defTabSz="3017520" rtl="0" eaLnBrk="1" latinLnBrk="0" hangingPunct="1">
              <a:lnSpc>
                <a:spcPct val="90000"/>
              </a:lnSpc>
              <a:spcBef>
                <a:spcPts val="1650"/>
              </a:spcBef>
              <a:buFont typeface="Arial" panose="020B0604020202020204" pitchFamily="34" charset="0"/>
              <a:buChar char="•"/>
              <a:defRPr sz="7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771900" indent="-754380" algn="l" defTabSz="3017520" rtl="0" eaLnBrk="1" latinLnBrk="0" hangingPunct="1">
              <a:lnSpc>
                <a:spcPct val="90000"/>
              </a:lnSpc>
              <a:spcBef>
                <a:spcPts val="1650"/>
              </a:spcBef>
              <a:buFont typeface="Arial" panose="020B0604020202020204" pitchFamily="34" charset="0"/>
              <a:buChar char="•"/>
              <a:defRPr sz="6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280660" indent="-754380" algn="l" defTabSz="3017520" rtl="0" eaLnBrk="1" latinLnBrk="0" hangingPunct="1">
              <a:lnSpc>
                <a:spcPct val="90000"/>
              </a:lnSpc>
              <a:spcBef>
                <a:spcPts val="1650"/>
              </a:spcBef>
              <a:buFont typeface="Arial" panose="020B0604020202020204" pitchFamily="34" charset="0"/>
              <a:buChar char="•"/>
              <a:defRPr sz="59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789420" indent="-754380" algn="l" defTabSz="3017520" rtl="0" eaLnBrk="1" latinLnBrk="0" hangingPunct="1">
              <a:lnSpc>
                <a:spcPct val="90000"/>
              </a:lnSpc>
              <a:spcBef>
                <a:spcPts val="1650"/>
              </a:spcBef>
              <a:buFont typeface="Arial" panose="020B0604020202020204" pitchFamily="34" charset="0"/>
              <a:buChar char="•"/>
              <a:defRPr sz="59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8298180" indent="-754380" algn="l" defTabSz="3017520" rtl="0" eaLnBrk="1" latinLnBrk="0" hangingPunct="1">
              <a:lnSpc>
                <a:spcPct val="90000"/>
              </a:lnSpc>
              <a:spcBef>
                <a:spcPts val="1650"/>
              </a:spcBef>
              <a:buFont typeface="Arial" panose="020B0604020202020204" pitchFamily="34" charset="0"/>
              <a:buChar char="•"/>
              <a:defRPr sz="59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806940" indent="-754380" algn="l" defTabSz="3017520" rtl="0" eaLnBrk="1" latinLnBrk="0" hangingPunct="1">
              <a:lnSpc>
                <a:spcPct val="90000"/>
              </a:lnSpc>
              <a:spcBef>
                <a:spcPts val="1650"/>
              </a:spcBef>
              <a:buFont typeface="Arial" panose="020B0604020202020204" pitchFamily="34" charset="0"/>
              <a:buChar char="•"/>
              <a:defRPr sz="59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1315700" indent="-754380" algn="l" defTabSz="3017520" rtl="0" eaLnBrk="1" latinLnBrk="0" hangingPunct="1">
              <a:lnSpc>
                <a:spcPct val="90000"/>
              </a:lnSpc>
              <a:spcBef>
                <a:spcPts val="1650"/>
              </a:spcBef>
              <a:buFont typeface="Arial" panose="020B0604020202020204" pitchFamily="34" charset="0"/>
              <a:buChar char="•"/>
              <a:defRPr sz="59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2824460" indent="-754380" algn="l" defTabSz="3017520" rtl="0" eaLnBrk="1" latinLnBrk="0" hangingPunct="1">
              <a:lnSpc>
                <a:spcPct val="90000"/>
              </a:lnSpc>
              <a:spcBef>
                <a:spcPts val="1650"/>
              </a:spcBef>
              <a:buFont typeface="Arial" panose="020B0604020202020204" pitchFamily="34" charset="0"/>
              <a:buChar char="•"/>
              <a:defRPr sz="59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SA"/>
          </a:p>
        </p:txBody>
      </p:sp>
      <p:sp>
        <p:nvSpPr>
          <p:cNvPr id="38" name="Content Placeholder 16">
            <a:extLst>
              <a:ext uri="{FF2B5EF4-FFF2-40B4-BE49-F238E27FC236}">
                <a16:creationId xmlns:a16="http://schemas.microsoft.com/office/drawing/2014/main" id="{4BDC7E39-4016-1618-9504-6175C5B15913}"/>
              </a:ext>
            </a:extLst>
          </p:cNvPr>
          <p:cNvSpPr txBox="1">
            <a:spLocks/>
          </p:cNvSpPr>
          <p:nvPr/>
        </p:nvSpPr>
        <p:spPr>
          <a:xfrm>
            <a:off x="2220595" y="11095567"/>
            <a:ext cx="12824460" cy="266882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754380" indent="-754380" algn="l" defTabSz="3017520" rtl="0" eaLnBrk="1" latinLnBrk="0" hangingPunct="1">
              <a:lnSpc>
                <a:spcPct val="90000"/>
              </a:lnSpc>
              <a:spcBef>
                <a:spcPts val="3300"/>
              </a:spcBef>
              <a:buFont typeface="Arial" panose="020B0604020202020204" pitchFamily="34" charset="0"/>
              <a:buChar char="•"/>
              <a:defRPr sz="9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63140" indent="-754380" algn="l" defTabSz="3017520" rtl="0" eaLnBrk="1" latinLnBrk="0" hangingPunct="1">
              <a:lnSpc>
                <a:spcPct val="90000"/>
              </a:lnSpc>
              <a:spcBef>
                <a:spcPts val="1650"/>
              </a:spcBef>
              <a:buFont typeface="Arial" panose="020B0604020202020204" pitchFamily="34" charset="0"/>
              <a:buChar char="•"/>
              <a:defRPr sz="7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771900" indent="-754380" algn="l" defTabSz="3017520" rtl="0" eaLnBrk="1" latinLnBrk="0" hangingPunct="1">
              <a:lnSpc>
                <a:spcPct val="90000"/>
              </a:lnSpc>
              <a:spcBef>
                <a:spcPts val="1650"/>
              </a:spcBef>
              <a:buFont typeface="Arial" panose="020B0604020202020204" pitchFamily="34" charset="0"/>
              <a:buChar char="•"/>
              <a:defRPr sz="6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280660" indent="-754380" algn="l" defTabSz="3017520" rtl="0" eaLnBrk="1" latinLnBrk="0" hangingPunct="1">
              <a:lnSpc>
                <a:spcPct val="90000"/>
              </a:lnSpc>
              <a:spcBef>
                <a:spcPts val="1650"/>
              </a:spcBef>
              <a:buFont typeface="Arial" panose="020B0604020202020204" pitchFamily="34" charset="0"/>
              <a:buChar char="•"/>
              <a:defRPr sz="59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789420" indent="-754380" algn="l" defTabSz="3017520" rtl="0" eaLnBrk="1" latinLnBrk="0" hangingPunct="1">
              <a:lnSpc>
                <a:spcPct val="90000"/>
              </a:lnSpc>
              <a:spcBef>
                <a:spcPts val="1650"/>
              </a:spcBef>
              <a:buFont typeface="Arial" panose="020B0604020202020204" pitchFamily="34" charset="0"/>
              <a:buChar char="•"/>
              <a:defRPr sz="59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8298180" indent="-754380" algn="l" defTabSz="3017520" rtl="0" eaLnBrk="1" latinLnBrk="0" hangingPunct="1">
              <a:lnSpc>
                <a:spcPct val="90000"/>
              </a:lnSpc>
              <a:spcBef>
                <a:spcPts val="1650"/>
              </a:spcBef>
              <a:buFont typeface="Arial" panose="020B0604020202020204" pitchFamily="34" charset="0"/>
              <a:buChar char="•"/>
              <a:defRPr sz="59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806940" indent="-754380" algn="l" defTabSz="3017520" rtl="0" eaLnBrk="1" latinLnBrk="0" hangingPunct="1">
              <a:lnSpc>
                <a:spcPct val="90000"/>
              </a:lnSpc>
              <a:spcBef>
                <a:spcPts val="1650"/>
              </a:spcBef>
              <a:buFont typeface="Arial" panose="020B0604020202020204" pitchFamily="34" charset="0"/>
              <a:buChar char="•"/>
              <a:defRPr sz="59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1315700" indent="-754380" algn="l" defTabSz="3017520" rtl="0" eaLnBrk="1" latinLnBrk="0" hangingPunct="1">
              <a:lnSpc>
                <a:spcPct val="90000"/>
              </a:lnSpc>
              <a:spcBef>
                <a:spcPts val="1650"/>
              </a:spcBef>
              <a:buFont typeface="Arial" panose="020B0604020202020204" pitchFamily="34" charset="0"/>
              <a:buChar char="•"/>
              <a:defRPr sz="59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2824460" indent="-754380" algn="l" defTabSz="3017520" rtl="0" eaLnBrk="1" latinLnBrk="0" hangingPunct="1">
              <a:lnSpc>
                <a:spcPct val="90000"/>
              </a:lnSpc>
              <a:spcBef>
                <a:spcPts val="1650"/>
              </a:spcBef>
              <a:buFont typeface="Arial" panose="020B0604020202020204" pitchFamily="34" charset="0"/>
              <a:buChar char="•"/>
              <a:defRPr sz="59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SA" dirty="0"/>
          </a:p>
        </p:txBody>
      </p:sp>
      <p:sp>
        <p:nvSpPr>
          <p:cNvPr id="8" name="Content Placeholder 16">
            <a:extLst>
              <a:ext uri="{FF2B5EF4-FFF2-40B4-BE49-F238E27FC236}">
                <a16:creationId xmlns:a16="http://schemas.microsoft.com/office/drawing/2014/main" id="{4CBF8C0F-78F3-AB61-BBA6-4E7F36331976}"/>
              </a:ext>
            </a:extLst>
          </p:cNvPr>
          <p:cNvSpPr txBox="1">
            <a:spLocks/>
          </p:cNvSpPr>
          <p:nvPr/>
        </p:nvSpPr>
        <p:spPr>
          <a:xfrm>
            <a:off x="1657307" y="11046421"/>
            <a:ext cx="12824460" cy="266882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754380" indent="-754380" algn="l" defTabSz="3017520" rtl="0" eaLnBrk="1" latinLnBrk="0" hangingPunct="1">
              <a:lnSpc>
                <a:spcPct val="90000"/>
              </a:lnSpc>
              <a:spcBef>
                <a:spcPts val="3300"/>
              </a:spcBef>
              <a:buFont typeface="Arial" panose="020B0604020202020204" pitchFamily="34" charset="0"/>
              <a:buChar char="•"/>
              <a:defRPr sz="9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63140" indent="-754380" algn="l" defTabSz="3017520" rtl="0" eaLnBrk="1" latinLnBrk="0" hangingPunct="1">
              <a:lnSpc>
                <a:spcPct val="90000"/>
              </a:lnSpc>
              <a:spcBef>
                <a:spcPts val="1650"/>
              </a:spcBef>
              <a:buFont typeface="Arial" panose="020B0604020202020204" pitchFamily="34" charset="0"/>
              <a:buChar char="•"/>
              <a:defRPr sz="7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771900" indent="-754380" algn="l" defTabSz="3017520" rtl="0" eaLnBrk="1" latinLnBrk="0" hangingPunct="1">
              <a:lnSpc>
                <a:spcPct val="90000"/>
              </a:lnSpc>
              <a:spcBef>
                <a:spcPts val="1650"/>
              </a:spcBef>
              <a:buFont typeface="Arial" panose="020B0604020202020204" pitchFamily="34" charset="0"/>
              <a:buChar char="•"/>
              <a:defRPr sz="6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280660" indent="-754380" algn="l" defTabSz="3017520" rtl="0" eaLnBrk="1" latinLnBrk="0" hangingPunct="1">
              <a:lnSpc>
                <a:spcPct val="90000"/>
              </a:lnSpc>
              <a:spcBef>
                <a:spcPts val="1650"/>
              </a:spcBef>
              <a:buFont typeface="Arial" panose="020B0604020202020204" pitchFamily="34" charset="0"/>
              <a:buChar char="•"/>
              <a:defRPr sz="59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789420" indent="-754380" algn="l" defTabSz="3017520" rtl="0" eaLnBrk="1" latinLnBrk="0" hangingPunct="1">
              <a:lnSpc>
                <a:spcPct val="90000"/>
              </a:lnSpc>
              <a:spcBef>
                <a:spcPts val="1650"/>
              </a:spcBef>
              <a:buFont typeface="Arial" panose="020B0604020202020204" pitchFamily="34" charset="0"/>
              <a:buChar char="•"/>
              <a:defRPr sz="59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8298180" indent="-754380" algn="l" defTabSz="3017520" rtl="0" eaLnBrk="1" latinLnBrk="0" hangingPunct="1">
              <a:lnSpc>
                <a:spcPct val="90000"/>
              </a:lnSpc>
              <a:spcBef>
                <a:spcPts val="1650"/>
              </a:spcBef>
              <a:buFont typeface="Arial" panose="020B0604020202020204" pitchFamily="34" charset="0"/>
              <a:buChar char="•"/>
              <a:defRPr sz="59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806940" indent="-754380" algn="l" defTabSz="3017520" rtl="0" eaLnBrk="1" latinLnBrk="0" hangingPunct="1">
              <a:lnSpc>
                <a:spcPct val="90000"/>
              </a:lnSpc>
              <a:spcBef>
                <a:spcPts val="1650"/>
              </a:spcBef>
              <a:buFont typeface="Arial" panose="020B0604020202020204" pitchFamily="34" charset="0"/>
              <a:buChar char="•"/>
              <a:defRPr sz="59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1315700" indent="-754380" algn="l" defTabSz="3017520" rtl="0" eaLnBrk="1" latinLnBrk="0" hangingPunct="1">
              <a:lnSpc>
                <a:spcPct val="90000"/>
              </a:lnSpc>
              <a:spcBef>
                <a:spcPts val="1650"/>
              </a:spcBef>
              <a:buFont typeface="Arial" panose="020B0604020202020204" pitchFamily="34" charset="0"/>
              <a:buChar char="•"/>
              <a:defRPr sz="59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2824460" indent="-754380" algn="l" defTabSz="3017520" rtl="0" eaLnBrk="1" latinLnBrk="0" hangingPunct="1">
              <a:lnSpc>
                <a:spcPct val="90000"/>
              </a:lnSpc>
              <a:spcBef>
                <a:spcPts val="1650"/>
              </a:spcBef>
              <a:buFont typeface="Arial" panose="020B0604020202020204" pitchFamily="34" charset="0"/>
              <a:buChar char="•"/>
              <a:defRPr sz="59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SA" dirty="0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96A3E3D6-EFE7-F9B4-090D-C28D14CCC4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74545" y="5789596"/>
            <a:ext cx="26026110" cy="4579966"/>
          </a:xfrm>
        </p:spPr>
        <p:txBody>
          <a:bodyPr/>
          <a:lstStyle/>
          <a:p>
            <a:endParaRPr lang="en-SA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5B7A95FC-5BD2-E0FE-11C2-177E4BEB19F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SA"/>
          </a:p>
        </p:txBody>
      </p:sp>
      <p:pic>
        <p:nvPicPr>
          <p:cNvPr id="16" name="Content Placeholder 15" descr="A black background with green outline&#10;&#10;Description automatically generated">
            <a:extLst>
              <a:ext uri="{FF2B5EF4-FFF2-40B4-BE49-F238E27FC236}">
                <a16:creationId xmlns:a16="http://schemas.microsoft.com/office/drawing/2014/main" id="{67B8D78A-3DBE-BD3D-B453-2C269B567C2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1576970" y="-831052"/>
            <a:ext cx="8688409" cy="7549928"/>
          </a:xfrm>
        </p:spPr>
      </p:pic>
      <p:pic>
        <p:nvPicPr>
          <p:cNvPr id="19" name="Picture 18" descr="A black background with green text&#10;&#10;Description automatically generated">
            <a:extLst>
              <a:ext uri="{FF2B5EF4-FFF2-40B4-BE49-F238E27FC236}">
                <a16:creationId xmlns:a16="http://schemas.microsoft.com/office/drawing/2014/main" id="{357E5722-34F6-A632-C8F7-CDCF1C6519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305051" y="-1528671"/>
            <a:ext cx="11565104" cy="10049677"/>
          </a:xfrm>
          <a:prstGeom prst="rect">
            <a:avLst/>
          </a:prstGeom>
        </p:spPr>
      </p:pic>
      <p:pic>
        <p:nvPicPr>
          <p:cNvPr id="27" name="Picture 26" descr="A green line on a black background&#10;&#10;Description automatically generated">
            <a:extLst>
              <a:ext uri="{FF2B5EF4-FFF2-40B4-BE49-F238E27FC236}">
                <a16:creationId xmlns:a16="http://schemas.microsoft.com/office/drawing/2014/main" id="{01C48B9A-50F3-654C-C757-CB11E36683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663191" y="34290000"/>
            <a:ext cx="33516277" cy="13060582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0C6FB79-34F1-0E82-38D7-4626A6DC3808}"/>
              </a:ext>
            </a:extLst>
          </p:cNvPr>
          <p:cNvSpPr txBox="1">
            <a:spLocks/>
          </p:cNvSpPr>
          <p:nvPr/>
        </p:nvSpPr>
        <p:spPr>
          <a:xfrm>
            <a:off x="15921175" y="12883943"/>
            <a:ext cx="12824460" cy="266882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754380" indent="-754380" algn="l" defTabSz="3017520" rtl="0" eaLnBrk="1" latinLnBrk="0" hangingPunct="1">
              <a:lnSpc>
                <a:spcPct val="90000"/>
              </a:lnSpc>
              <a:spcBef>
                <a:spcPts val="3300"/>
              </a:spcBef>
              <a:buFont typeface="Arial" panose="020B0604020202020204" pitchFamily="34" charset="0"/>
              <a:buChar char="•"/>
              <a:defRPr sz="9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63140" indent="-754380" algn="l" defTabSz="3017520" rtl="0" eaLnBrk="1" latinLnBrk="0" hangingPunct="1">
              <a:lnSpc>
                <a:spcPct val="90000"/>
              </a:lnSpc>
              <a:spcBef>
                <a:spcPts val="1650"/>
              </a:spcBef>
              <a:buFont typeface="Arial" panose="020B0604020202020204" pitchFamily="34" charset="0"/>
              <a:buChar char="•"/>
              <a:defRPr sz="7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771900" indent="-754380" algn="l" defTabSz="3017520" rtl="0" eaLnBrk="1" latinLnBrk="0" hangingPunct="1">
              <a:lnSpc>
                <a:spcPct val="90000"/>
              </a:lnSpc>
              <a:spcBef>
                <a:spcPts val="1650"/>
              </a:spcBef>
              <a:buFont typeface="Arial" panose="020B0604020202020204" pitchFamily="34" charset="0"/>
              <a:buChar char="•"/>
              <a:defRPr sz="6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280660" indent="-754380" algn="l" defTabSz="3017520" rtl="0" eaLnBrk="1" latinLnBrk="0" hangingPunct="1">
              <a:lnSpc>
                <a:spcPct val="90000"/>
              </a:lnSpc>
              <a:spcBef>
                <a:spcPts val="1650"/>
              </a:spcBef>
              <a:buFont typeface="Arial" panose="020B0604020202020204" pitchFamily="34" charset="0"/>
              <a:buChar char="•"/>
              <a:defRPr sz="59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789420" indent="-754380" algn="l" defTabSz="3017520" rtl="0" eaLnBrk="1" latinLnBrk="0" hangingPunct="1">
              <a:lnSpc>
                <a:spcPct val="90000"/>
              </a:lnSpc>
              <a:spcBef>
                <a:spcPts val="1650"/>
              </a:spcBef>
              <a:buFont typeface="Arial" panose="020B0604020202020204" pitchFamily="34" charset="0"/>
              <a:buChar char="•"/>
              <a:defRPr sz="59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8298180" indent="-754380" algn="l" defTabSz="3017520" rtl="0" eaLnBrk="1" latinLnBrk="0" hangingPunct="1">
              <a:lnSpc>
                <a:spcPct val="90000"/>
              </a:lnSpc>
              <a:spcBef>
                <a:spcPts val="1650"/>
              </a:spcBef>
              <a:buFont typeface="Arial" panose="020B0604020202020204" pitchFamily="34" charset="0"/>
              <a:buChar char="•"/>
              <a:defRPr sz="59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806940" indent="-754380" algn="l" defTabSz="3017520" rtl="0" eaLnBrk="1" latinLnBrk="0" hangingPunct="1">
              <a:lnSpc>
                <a:spcPct val="90000"/>
              </a:lnSpc>
              <a:spcBef>
                <a:spcPts val="1650"/>
              </a:spcBef>
              <a:buFont typeface="Arial" panose="020B0604020202020204" pitchFamily="34" charset="0"/>
              <a:buChar char="•"/>
              <a:defRPr sz="59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1315700" indent="-754380" algn="l" defTabSz="3017520" rtl="0" eaLnBrk="1" latinLnBrk="0" hangingPunct="1">
              <a:lnSpc>
                <a:spcPct val="90000"/>
              </a:lnSpc>
              <a:spcBef>
                <a:spcPts val="1650"/>
              </a:spcBef>
              <a:buFont typeface="Arial" panose="020B0604020202020204" pitchFamily="34" charset="0"/>
              <a:buChar char="•"/>
              <a:defRPr sz="59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2824460" indent="-754380" algn="l" defTabSz="3017520" rtl="0" eaLnBrk="1" latinLnBrk="0" hangingPunct="1">
              <a:lnSpc>
                <a:spcPct val="90000"/>
              </a:lnSpc>
              <a:spcBef>
                <a:spcPts val="1650"/>
              </a:spcBef>
              <a:buFont typeface="Arial" panose="020B0604020202020204" pitchFamily="34" charset="0"/>
              <a:buChar char="•"/>
              <a:defRPr sz="59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SA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D621F8C-35B4-9AD5-F1EC-630EE7685733}"/>
              </a:ext>
            </a:extLst>
          </p:cNvPr>
          <p:cNvSpPr txBox="1">
            <a:spLocks/>
          </p:cNvSpPr>
          <p:nvPr/>
        </p:nvSpPr>
        <p:spPr>
          <a:xfrm>
            <a:off x="15921175" y="12883943"/>
            <a:ext cx="12824460" cy="143117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754380" indent="-754380" algn="l" defTabSz="3017520" rtl="0" eaLnBrk="1" latinLnBrk="0" hangingPunct="1">
              <a:lnSpc>
                <a:spcPct val="90000"/>
              </a:lnSpc>
              <a:spcBef>
                <a:spcPts val="3300"/>
              </a:spcBef>
              <a:buFont typeface="Arial" panose="020B0604020202020204" pitchFamily="34" charset="0"/>
              <a:buChar char="•"/>
              <a:defRPr sz="9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63140" indent="-754380" algn="l" defTabSz="3017520" rtl="0" eaLnBrk="1" latinLnBrk="0" hangingPunct="1">
              <a:lnSpc>
                <a:spcPct val="90000"/>
              </a:lnSpc>
              <a:spcBef>
                <a:spcPts val="1650"/>
              </a:spcBef>
              <a:buFont typeface="Arial" panose="020B0604020202020204" pitchFamily="34" charset="0"/>
              <a:buChar char="•"/>
              <a:defRPr sz="7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771900" indent="-754380" algn="l" defTabSz="3017520" rtl="0" eaLnBrk="1" latinLnBrk="0" hangingPunct="1">
              <a:lnSpc>
                <a:spcPct val="90000"/>
              </a:lnSpc>
              <a:spcBef>
                <a:spcPts val="1650"/>
              </a:spcBef>
              <a:buFont typeface="Arial" panose="020B0604020202020204" pitchFamily="34" charset="0"/>
              <a:buChar char="•"/>
              <a:defRPr sz="6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280660" indent="-754380" algn="l" defTabSz="3017520" rtl="0" eaLnBrk="1" latinLnBrk="0" hangingPunct="1">
              <a:lnSpc>
                <a:spcPct val="90000"/>
              </a:lnSpc>
              <a:spcBef>
                <a:spcPts val="1650"/>
              </a:spcBef>
              <a:buFont typeface="Arial" panose="020B0604020202020204" pitchFamily="34" charset="0"/>
              <a:buChar char="•"/>
              <a:defRPr sz="59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789420" indent="-754380" algn="l" defTabSz="3017520" rtl="0" eaLnBrk="1" latinLnBrk="0" hangingPunct="1">
              <a:lnSpc>
                <a:spcPct val="90000"/>
              </a:lnSpc>
              <a:spcBef>
                <a:spcPts val="1650"/>
              </a:spcBef>
              <a:buFont typeface="Arial" panose="020B0604020202020204" pitchFamily="34" charset="0"/>
              <a:buChar char="•"/>
              <a:defRPr sz="59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8298180" indent="-754380" algn="l" defTabSz="3017520" rtl="0" eaLnBrk="1" latinLnBrk="0" hangingPunct="1">
              <a:lnSpc>
                <a:spcPct val="90000"/>
              </a:lnSpc>
              <a:spcBef>
                <a:spcPts val="1650"/>
              </a:spcBef>
              <a:buFont typeface="Arial" panose="020B0604020202020204" pitchFamily="34" charset="0"/>
              <a:buChar char="•"/>
              <a:defRPr sz="59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806940" indent="-754380" algn="l" defTabSz="3017520" rtl="0" eaLnBrk="1" latinLnBrk="0" hangingPunct="1">
              <a:lnSpc>
                <a:spcPct val="90000"/>
              </a:lnSpc>
              <a:spcBef>
                <a:spcPts val="1650"/>
              </a:spcBef>
              <a:buFont typeface="Arial" panose="020B0604020202020204" pitchFamily="34" charset="0"/>
              <a:buChar char="•"/>
              <a:defRPr sz="59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1315700" indent="-754380" algn="l" defTabSz="3017520" rtl="0" eaLnBrk="1" latinLnBrk="0" hangingPunct="1">
              <a:lnSpc>
                <a:spcPct val="90000"/>
              </a:lnSpc>
              <a:spcBef>
                <a:spcPts val="1650"/>
              </a:spcBef>
              <a:buFont typeface="Arial" panose="020B0604020202020204" pitchFamily="34" charset="0"/>
              <a:buChar char="•"/>
              <a:defRPr sz="59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2824460" indent="-754380" algn="l" defTabSz="3017520" rtl="0" eaLnBrk="1" latinLnBrk="0" hangingPunct="1">
              <a:lnSpc>
                <a:spcPct val="90000"/>
              </a:lnSpc>
              <a:spcBef>
                <a:spcPts val="1650"/>
              </a:spcBef>
              <a:buFont typeface="Arial" panose="020B0604020202020204" pitchFamily="34" charset="0"/>
              <a:buChar char="•"/>
              <a:defRPr sz="59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SA" dirty="0"/>
          </a:p>
        </p:txBody>
      </p:sp>
    </p:spTree>
    <p:extLst>
      <p:ext uri="{BB962C8B-B14F-4D97-AF65-F5344CB8AC3E}">
        <p14:creationId xmlns:p14="http://schemas.microsoft.com/office/powerpoint/2010/main" val="18490697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7A0D1A93844BB47A56210F3323F8603" ma:contentTypeVersion="2" ma:contentTypeDescription="Create a new document." ma:contentTypeScope="" ma:versionID="0aebb097f8427aaffec867b8cb02f873">
  <xsd:schema xmlns:xsd="http://www.w3.org/2001/XMLSchema" xmlns:xs="http://www.w3.org/2001/XMLSchema" xmlns:p="http://schemas.microsoft.com/office/2006/metadata/properties" xmlns:ns1="http://schemas.microsoft.com/sharepoint/v3" xmlns:ns2="b4e70e4a-9d52-4d4c-aa2f-92d1474cace6" targetNamespace="http://schemas.microsoft.com/office/2006/metadata/properties" ma:root="true" ma:fieldsID="a883d57b9b895dd01279a1a7c8bef503" ns1:_="" ns2:_="">
    <xsd:import namespace="http://schemas.microsoft.com/sharepoint/v3"/>
    <xsd:import namespace="b4e70e4a-9d52-4d4c-aa2f-92d1474cace6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9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10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e70e4a-9d52-4d4c-aa2f-92d1474cace6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 ma:index="8" ma:displayName="Comments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76166966-55A1-4109-87F6-B7D30BC763B9}"/>
</file>

<file path=customXml/itemProps2.xml><?xml version="1.0" encoding="utf-8"?>
<ds:datastoreItem xmlns:ds="http://schemas.openxmlformats.org/officeDocument/2006/customXml" ds:itemID="{749CA6A2-0358-486D-8364-53DA07736C66}"/>
</file>

<file path=customXml/itemProps3.xml><?xml version="1.0" encoding="utf-8"?>
<ds:datastoreItem xmlns:ds="http://schemas.openxmlformats.org/officeDocument/2006/customXml" ds:itemID="{57D88423-33CF-4499-AAB1-F0CD55DE248C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60</TotalTime>
  <Words>0</Words>
  <Application>Microsoft Macintosh PowerPoint</Application>
  <PresentationFormat>Custom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Saraa S. Mufti</dc:creator>
  <cp:lastModifiedBy>Saraa S. Mufti</cp:lastModifiedBy>
  <cp:revision>3</cp:revision>
  <dcterms:created xsi:type="dcterms:W3CDTF">2024-08-13T10:33:15Z</dcterms:created>
  <dcterms:modified xsi:type="dcterms:W3CDTF">2025-12-18T12:01:47Z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0x01010047A0D1A93844BB47A56210F3323F8603</vt:lpwstr>
  </property>
</Properties>
</file>