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>
      <p:cViewPr>
        <p:scale>
          <a:sx n="110" d="100"/>
          <a:sy n="110" d="100"/>
        </p:scale>
        <p:origin x="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D13C-121C-54AB-5DFE-A460D193B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BBCFF-B206-E81B-434B-B691B167F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A2A8A-E7B7-4011-86F4-A16E9F59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F0AFD-629B-C03D-C1AB-740BBF24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27433-E5EA-CE55-66D7-A8B64EE2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9907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E086-C000-3136-1FB4-B9D63522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61AFF-34C7-A11D-3B07-8FB52F210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B03E-6548-FA99-CC9C-64565A78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D914-48A2-550B-6FD5-54F4EF3E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36216-C25D-9372-587D-9A920624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5486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E44DA-C7EF-8F30-4A5E-E30E4728C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0145B-B965-F823-6B79-CB1871F67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236A3-5D2C-4EE6-DAFF-B7691BB8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91D5E-613B-9DCA-AA86-9D36E94C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9C2D-970E-3272-BC75-FE6D904B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539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088B-2835-862B-2C66-C0B4AD42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6815-87A2-C3AF-48AB-474AE0265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2FB0-9AA6-101F-B49C-16D2285B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B82CC-D057-2E9C-EB96-24B384E4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4E08-83F5-F474-6F8F-1989162F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8777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6837-E5AB-3BB8-E398-91879CE7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2068-9136-8D0F-87FB-0546369A1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165F-E846-13F4-625A-08483399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0C46-3C20-6001-C207-E3C02601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7200-9743-154D-0636-79E2D02E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859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2655-8AF7-AAEB-F80D-5A5E123C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0697-AC9C-2CF4-06C9-F0F8A7761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39A92-9CA9-CE23-9577-3FCCAD948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60C9C-C126-E40C-EA0B-8D79FFA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7D610-EE72-5B40-159A-2AFC6AC5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58488-6EBF-3DC6-7F59-F33BDC1A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3972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0417-5639-7131-C816-2DA62F40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DC43-6D3A-6649-AFEF-C26ED2B1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15F7E-8C33-3FD9-AAF1-E3E355550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A1D08-3948-D1EB-B189-19701FE6B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41CE9-72E7-31A1-262D-21A55DA1F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AB5FD-4A67-BC86-0E60-EEDB567B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69D92-58EE-C81B-241D-057ECFA8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8C559-7172-15ED-9B12-FB9F58CE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8543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EF9D-9833-1B41-3EB7-580ED13D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C02C8-33B1-5A5B-0697-78D01E26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C0CDD-0FBB-A7D7-0B3D-7521C3DE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9BE02-E20B-0379-C92A-DC72DF79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677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08E79-575A-6577-8A0C-6652FE2E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3A6BA-8873-BD07-BBBA-A73B9C00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EB789-8659-B42F-5886-E230DDE9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0750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9F59-5AFD-FD49-D56D-E5EDDD13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7826-934A-7009-340D-0699A6BB3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01307-F5E6-A744-A415-44C4985B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00F16-78B6-F091-F808-7954816C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EE60-ECE1-DD96-DEC2-B63FD3A7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28B8-4949-2148-EDCF-543A57CE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4804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CB5F-79B0-E493-9E5B-46E80F87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921D5-F842-CAB2-ACAB-71DB2E3D6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0524C-B8D4-8534-0161-B5A863EF3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88AB8-3614-86D5-269A-5BFDD5CE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8E19C-3D3F-7FE9-922A-2FA46EC2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40044-99DD-3287-DAAF-2E38F549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9758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D970A18D-287B-D255-450A-80BB700200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3151" y="-23151"/>
            <a:ext cx="9179207" cy="69679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5024E-A3A0-15FB-2144-4A01EEA8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B13EB-C6C8-7771-D527-F9417B0A7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432C-5CB9-ECD4-6D54-0512D035C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A3424-D258-F94D-8773-F98AE9039BBE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915F-0823-0688-90F2-C38BADE44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5420-8A97-CF12-8E4E-EB81D441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73B50-D628-8441-B95A-C31B93B5649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460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8A28-88C6-60DE-4AAD-66D488BD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694980"/>
            <a:ext cx="3359427" cy="905220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8B1B2-A340-918B-05A9-11B848C8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426" y="1773238"/>
            <a:ext cx="6858000" cy="905220"/>
          </a:xfrm>
        </p:spPr>
        <p:txBody>
          <a:bodyPr/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SA" dirty="0"/>
          </a:p>
        </p:txBody>
      </p:sp>
      <p:pic>
        <p:nvPicPr>
          <p:cNvPr id="11" name="Picture 10" descr="A black background with green outline&#10;&#10;Description automatically generated">
            <a:extLst>
              <a:ext uri="{FF2B5EF4-FFF2-40B4-BE49-F238E27FC236}">
                <a16:creationId xmlns:a16="http://schemas.microsoft.com/office/drawing/2014/main" id="{65D4422F-360A-7073-56D8-52C8F977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47" y="-432005"/>
            <a:ext cx="2593854" cy="2253970"/>
          </a:xfrm>
          <a:prstGeom prst="rect">
            <a:avLst/>
          </a:prstGeom>
        </p:spPr>
      </p:pic>
      <p:pic>
        <p:nvPicPr>
          <p:cNvPr id="13" name="Picture 1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705295C-446B-E560-E9D3-3C327322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928" y="-317705"/>
            <a:ext cx="2274708" cy="1976643"/>
          </a:xfrm>
          <a:prstGeom prst="rect">
            <a:avLst/>
          </a:prstGeom>
        </p:spPr>
      </p:pic>
      <p:pic>
        <p:nvPicPr>
          <p:cNvPr id="15" name="Picture 14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71D7ACC4-FD6A-5DA7-84A0-0C71D53A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091" y="5117060"/>
            <a:ext cx="9792182" cy="32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8A28-88C6-60DE-4AAD-66D488BD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694980"/>
            <a:ext cx="3359427" cy="905220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8B1B2-A340-918B-05A9-11B848C8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426" y="1773238"/>
            <a:ext cx="6858000" cy="905220"/>
          </a:xfrm>
        </p:spPr>
        <p:txBody>
          <a:bodyPr/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SA" dirty="0"/>
          </a:p>
        </p:txBody>
      </p:sp>
      <p:pic>
        <p:nvPicPr>
          <p:cNvPr id="11" name="Picture 10" descr="A black background with green outline&#10;&#10;Description automatically generated">
            <a:extLst>
              <a:ext uri="{FF2B5EF4-FFF2-40B4-BE49-F238E27FC236}">
                <a16:creationId xmlns:a16="http://schemas.microsoft.com/office/drawing/2014/main" id="{65D4422F-360A-7073-56D8-52C8F977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47" y="-432005"/>
            <a:ext cx="2593854" cy="2253970"/>
          </a:xfrm>
          <a:prstGeom prst="rect">
            <a:avLst/>
          </a:prstGeom>
        </p:spPr>
      </p:pic>
      <p:pic>
        <p:nvPicPr>
          <p:cNvPr id="13" name="Picture 1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705295C-446B-E560-E9D3-3C327322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928" y="-317705"/>
            <a:ext cx="2274708" cy="1976643"/>
          </a:xfrm>
          <a:prstGeom prst="rect">
            <a:avLst/>
          </a:prstGeom>
        </p:spPr>
      </p:pic>
      <p:pic>
        <p:nvPicPr>
          <p:cNvPr id="15" name="Picture 14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71D7ACC4-FD6A-5DA7-84A0-0C71D53A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091" y="5117060"/>
            <a:ext cx="9792182" cy="32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764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0D1A93844BB47A56210F3323F8603" ma:contentTypeVersion="2" ma:contentTypeDescription="Create a new document." ma:contentTypeScope="" ma:versionID="0aebb097f8427aaffec867b8cb02f873">
  <xsd:schema xmlns:xsd="http://www.w3.org/2001/XMLSchema" xmlns:xs="http://www.w3.org/2001/XMLSchema" xmlns:p="http://schemas.microsoft.com/office/2006/metadata/properties" xmlns:ns1="http://schemas.microsoft.com/sharepoint/v3" xmlns:ns2="b4e70e4a-9d52-4d4c-aa2f-92d1474cace6" targetNamespace="http://schemas.microsoft.com/office/2006/metadata/properties" ma:root="true" ma:fieldsID="a883d57b9b895dd01279a1a7c8bef503" ns1:_="" ns2:_="">
    <xsd:import namespace="http://schemas.microsoft.com/sharepoint/v3"/>
    <xsd:import namespace="b4e70e4a-9d52-4d4c-aa2f-92d1474cace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70e4a-9d52-4d4c-aa2f-92d1474ca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969A52E-2232-4014-9556-5B27D2792E5C}"/>
</file>

<file path=customXml/itemProps2.xml><?xml version="1.0" encoding="utf-8"?>
<ds:datastoreItem xmlns:ds="http://schemas.openxmlformats.org/officeDocument/2006/customXml" ds:itemID="{1F5FE932-1F69-48DC-A897-64D8970E006A}"/>
</file>

<file path=customXml/itemProps3.xml><?xml version="1.0" encoding="utf-8"?>
<ds:datastoreItem xmlns:ds="http://schemas.openxmlformats.org/officeDocument/2006/customXml" ds:itemID="{024E0110-E7ED-4CB0-BBB1-A8F8BA3375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Saraa S. Mufti</dc:creator>
  <cp:lastModifiedBy>Saraa S. Mufti</cp:lastModifiedBy>
  <cp:revision>3</cp:revision>
  <dcterms:created xsi:type="dcterms:W3CDTF">2024-10-08T05:56:20Z</dcterms:created>
  <dcterms:modified xsi:type="dcterms:W3CDTF">2025-12-18T12:12:35Z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0x01010047A0D1A93844BB47A56210F3323F8603</vt:lpwstr>
  </property>
</Properties>
</file>